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2FA1"/>
    <a:srgbClr val="7826AA"/>
    <a:srgbClr val="A42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9698-115E-4FC0-9AED-6E97A8508241}" type="datetimeFigureOut">
              <a:rPr lang="en-IE" smtClean="0"/>
              <a:t>31/05/2024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0855-CFFF-4DA4-BBBB-8AE64EEDF9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313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9698-115E-4FC0-9AED-6E97A8508241}" type="datetimeFigureOut">
              <a:rPr lang="en-IE" smtClean="0"/>
              <a:t>31/05/2024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0855-CFFF-4DA4-BBBB-8AE64EEDF9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3452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9698-115E-4FC0-9AED-6E97A8508241}" type="datetimeFigureOut">
              <a:rPr lang="en-IE" smtClean="0"/>
              <a:t>31/05/2024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0855-CFFF-4DA4-BBBB-8AE64EEDF9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639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9698-115E-4FC0-9AED-6E97A8508241}" type="datetimeFigureOut">
              <a:rPr lang="en-IE" smtClean="0"/>
              <a:t>31/05/2024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0855-CFFF-4DA4-BBBB-8AE64EEDF9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921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9698-115E-4FC0-9AED-6E97A8508241}" type="datetimeFigureOut">
              <a:rPr lang="en-IE" smtClean="0"/>
              <a:t>31/05/2024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0855-CFFF-4DA4-BBBB-8AE64EEDF9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5255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9698-115E-4FC0-9AED-6E97A8508241}" type="datetimeFigureOut">
              <a:rPr lang="en-IE" smtClean="0"/>
              <a:t>31/05/2024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0855-CFFF-4DA4-BBBB-8AE64EEDF9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9674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9698-115E-4FC0-9AED-6E97A8508241}" type="datetimeFigureOut">
              <a:rPr lang="en-IE" smtClean="0"/>
              <a:t>31/05/2024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0855-CFFF-4DA4-BBBB-8AE64EEDF9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874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9698-115E-4FC0-9AED-6E97A8508241}" type="datetimeFigureOut">
              <a:rPr lang="en-IE" smtClean="0"/>
              <a:t>31/05/2024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0855-CFFF-4DA4-BBBB-8AE64EEDF9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9542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9698-115E-4FC0-9AED-6E97A8508241}" type="datetimeFigureOut">
              <a:rPr lang="en-IE" smtClean="0"/>
              <a:t>31/05/2024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0855-CFFF-4DA4-BBBB-8AE64EEDF9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4086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9698-115E-4FC0-9AED-6E97A8508241}" type="datetimeFigureOut">
              <a:rPr lang="en-IE" smtClean="0"/>
              <a:t>31/05/2024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0855-CFFF-4DA4-BBBB-8AE64EEDF9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3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9698-115E-4FC0-9AED-6E97A8508241}" type="datetimeFigureOut">
              <a:rPr lang="en-IE" smtClean="0"/>
              <a:t>31/05/2024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0855-CFFF-4DA4-BBBB-8AE64EEDF9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685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D9698-115E-4FC0-9AED-6E97A8508241}" type="datetimeFigureOut">
              <a:rPr lang="en-IE" smtClean="0"/>
              <a:t>31/05/2024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C0855-CFFF-4DA4-BBBB-8AE64EEDF9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062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802FA1"/>
            </a:gs>
            <a:gs pos="100000">
              <a:srgbClr val="7030A0"/>
            </a:gs>
            <a:gs pos="40000">
              <a:srgbClr val="7826AA"/>
            </a:gs>
            <a:gs pos="68000">
              <a:srgbClr val="A429A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3794" r="2631" b="4152"/>
          <a:stretch/>
        </p:blipFill>
        <p:spPr>
          <a:xfrm>
            <a:off x="3014314" y="149684"/>
            <a:ext cx="4416389" cy="3224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553" b="2175"/>
          <a:stretch/>
        </p:blipFill>
        <p:spPr>
          <a:xfrm>
            <a:off x="7613583" y="149684"/>
            <a:ext cx="4205128" cy="3224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3945" b="2205"/>
          <a:stretch/>
        </p:blipFill>
        <p:spPr>
          <a:xfrm>
            <a:off x="3014314" y="3493572"/>
            <a:ext cx="4416390" cy="324901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65760" y="0"/>
            <a:ext cx="73152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580" y="289050"/>
            <a:ext cx="2256181" cy="1645628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38579" y="2291624"/>
            <a:ext cx="2256181" cy="209749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New Range </a:t>
            </a:r>
          </a:p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Launching Summer 2024</a:t>
            </a:r>
            <a:endParaRPr lang="en-IE" sz="2800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403" y="3342874"/>
            <a:ext cx="5733193" cy="1722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3583" y="3504348"/>
            <a:ext cx="4205128" cy="322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4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5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Bahnschrift Condensed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Sheridan</dc:creator>
  <cp:lastModifiedBy>Linda Sheridan</cp:lastModifiedBy>
  <cp:revision>7</cp:revision>
  <dcterms:created xsi:type="dcterms:W3CDTF">2024-05-31T07:41:23Z</dcterms:created>
  <dcterms:modified xsi:type="dcterms:W3CDTF">2024-05-31T14:19:54Z</dcterms:modified>
</cp:coreProperties>
</file>